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70" r:id="rId3"/>
    <p:sldId id="259" r:id="rId4"/>
    <p:sldId id="260" r:id="rId5"/>
    <p:sldId id="267" r:id="rId6"/>
    <p:sldId id="266" r:id="rId7"/>
    <p:sldId id="271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ana Carolina Barbosa Hernandez" userId="804f30bd-9b38-42aa-ac79-e415977c6b70" providerId="ADAL" clId="{8C6C35FC-4854-4003-81E9-7A73BC7E216E}"/>
    <pc:docChg chg="custSel modSld">
      <pc:chgData name="Eliana Carolina Barbosa Hernandez" userId="804f30bd-9b38-42aa-ac79-e415977c6b70" providerId="ADAL" clId="{8C6C35FC-4854-4003-81E9-7A73BC7E216E}" dt="2026-02-06T19:41:17.023" v="4" actId="478"/>
      <pc:docMkLst>
        <pc:docMk/>
      </pc:docMkLst>
      <pc:sldChg chg="delSp modSp mod">
        <pc:chgData name="Eliana Carolina Barbosa Hernandez" userId="804f30bd-9b38-42aa-ac79-e415977c6b70" providerId="ADAL" clId="{8C6C35FC-4854-4003-81E9-7A73BC7E216E}" dt="2026-02-06T19:41:04.439" v="1" actId="478"/>
        <pc:sldMkLst>
          <pc:docMk/>
          <pc:sldMk cId="1875414633" sldId="257"/>
        </pc:sldMkLst>
        <pc:spChg chg="del mod">
          <ac:chgData name="Eliana Carolina Barbosa Hernandez" userId="804f30bd-9b38-42aa-ac79-e415977c6b70" providerId="ADAL" clId="{8C6C35FC-4854-4003-81E9-7A73BC7E216E}" dt="2026-02-06T19:41:04.439" v="1" actId="478"/>
          <ac:spMkLst>
            <pc:docMk/>
            <pc:sldMk cId="1875414633" sldId="257"/>
            <ac:spMk id="20" creationId="{1143332E-EF28-5768-9543-71038CCB0C59}"/>
          </ac:spMkLst>
        </pc:spChg>
      </pc:sldChg>
      <pc:sldChg chg="delSp mod">
        <pc:chgData name="Eliana Carolina Barbosa Hernandez" userId="804f30bd-9b38-42aa-ac79-e415977c6b70" providerId="ADAL" clId="{8C6C35FC-4854-4003-81E9-7A73BC7E216E}" dt="2026-02-06T19:41:13.516" v="3" actId="478"/>
        <pc:sldMkLst>
          <pc:docMk/>
          <pc:sldMk cId="829868686" sldId="259"/>
        </pc:sldMkLst>
        <pc:spChg chg="del">
          <ac:chgData name="Eliana Carolina Barbosa Hernandez" userId="804f30bd-9b38-42aa-ac79-e415977c6b70" providerId="ADAL" clId="{8C6C35FC-4854-4003-81E9-7A73BC7E216E}" dt="2026-02-06T19:41:13.516" v="3" actId="478"/>
          <ac:spMkLst>
            <pc:docMk/>
            <pc:sldMk cId="829868686" sldId="259"/>
            <ac:spMk id="13" creationId="{F055D138-672E-2A9D-D351-6A32C9884ECB}"/>
          </ac:spMkLst>
        </pc:spChg>
      </pc:sldChg>
      <pc:sldChg chg="delSp mod">
        <pc:chgData name="Eliana Carolina Barbosa Hernandez" userId="804f30bd-9b38-42aa-ac79-e415977c6b70" providerId="ADAL" clId="{8C6C35FC-4854-4003-81E9-7A73BC7E216E}" dt="2026-02-06T19:41:17.023" v="4" actId="478"/>
        <pc:sldMkLst>
          <pc:docMk/>
          <pc:sldMk cId="2674176523" sldId="260"/>
        </pc:sldMkLst>
        <pc:spChg chg="del">
          <ac:chgData name="Eliana Carolina Barbosa Hernandez" userId="804f30bd-9b38-42aa-ac79-e415977c6b70" providerId="ADAL" clId="{8C6C35FC-4854-4003-81E9-7A73BC7E216E}" dt="2026-02-06T19:41:17.023" v="4" actId="478"/>
          <ac:spMkLst>
            <pc:docMk/>
            <pc:sldMk cId="2674176523" sldId="260"/>
            <ac:spMk id="8" creationId="{D666F29D-9AE4-8B6E-55AA-B8A1FC9EEE32}"/>
          </ac:spMkLst>
        </pc:spChg>
      </pc:sldChg>
      <pc:sldChg chg="delSp mod">
        <pc:chgData name="Eliana Carolina Barbosa Hernandez" userId="804f30bd-9b38-42aa-ac79-e415977c6b70" providerId="ADAL" clId="{8C6C35FC-4854-4003-81E9-7A73BC7E216E}" dt="2026-02-06T19:41:09.694" v="2" actId="478"/>
        <pc:sldMkLst>
          <pc:docMk/>
          <pc:sldMk cId="1465052048" sldId="270"/>
        </pc:sldMkLst>
        <pc:spChg chg="del">
          <ac:chgData name="Eliana Carolina Barbosa Hernandez" userId="804f30bd-9b38-42aa-ac79-e415977c6b70" providerId="ADAL" clId="{8C6C35FC-4854-4003-81E9-7A73BC7E216E}" dt="2026-02-06T19:41:09.694" v="2" actId="478"/>
          <ac:spMkLst>
            <pc:docMk/>
            <pc:sldMk cId="1465052048" sldId="270"/>
            <ac:spMk id="3" creationId="{C64172F4-6727-E0EF-A64C-D909E212B1A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06F83-9D84-4D1B-8EA6-74AA502333B5}" type="datetimeFigureOut">
              <a:rPr lang="es-MX" smtClean="0"/>
              <a:t>06/02/2026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52E26-BAF5-47F7-9B01-AF6CD363D0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977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E3E99-9E69-4582-88CC-1AD1F748006E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062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509DB6-2165-69BD-1DF9-226C3AE62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532DB2-6892-20C0-8502-BBBA5D998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617377-AD9C-7438-BD85-DB5CF392F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5EEC-9E4D-4DC5-BF0C-3EB2FF8E1B79}" type="datetimeFigureOut">
              <a:rPr lang="es-MX" smtClean="0"/>
              <a:t>06/02/2026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8FF5F6-BA46-8149-4DA6-354A66232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B4BA4B-A89B-1C47-7591-4AE7F2E88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800F-D7DE-47E4-B00C-62008A2DB6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52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F022F-B769-F967-BA29-DA826517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8440F2-D3D0-2815-A3F9-47C37EF29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F47B87-A818-5F98-63AB-BFB2D639C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5EEC-9E4D-4DC5-BF0C-3EB2FF8E1B79}" type="datetimeFigureOut">
              <a:rPr lang="es-MX" smtClean="0"/>
              <a:t>06/02/2026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19527D-E8CF-396C-BB14-8F7290CE3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5C1483-7A78-4F32-E456-41417DC3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800F-D7DE-47E4-B00C-62008A2DB6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1683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BFFCFFF-3543-A08A-A3DB-108508490A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9838CE-260C-2BD3-63E0-BAD703629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FEE928-611F-4CA8-1352-BE5674F2D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5EEC-9E4D-4DC5-BF0C-3EB2FF8E1B79}" type="datetimeFigureOut">
              <a:rPr lang="es-MX" smtClean="0"/>
              <a:t>06/02/2026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12E512-DDA5-C049-1568-B1AFF054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5B7362-3EFD-A22E-EB18-17C940D0F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800F-D7DE-47E4-B00C-62008A2DB6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1500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49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51FAF3-F849-A0F0-B77C-30B5FF838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ACDADC-7ECE-52E1-B079-DB122AA7E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4F754A-2695-08E8-2219-D0944E6CA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5EEC-9E4D-4DC5-BF0C-3EB2FF8E1B79}" type="datetimeFigureOut">
              <a:rPr lang="es-MX" smtClean="0"/>
              <a:t>06/02/2026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81ACE1-9CF3-9C2B-9400-041AD2B33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6A2DF3-A254-4200-449D-A367EB06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800F-D7DE-47E4-B00C-62008A2DB6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215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29483-A925-4D24-7A42-B36041BBC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7B733B-224B-A604-BC28-AAD6FD2B7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4669AB-0A30-DA43-EA6B-8CB3A560E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5EEC-9E4D-4DC5-BF0C-3EB2FF8E1B79}" type="datetimeFigureOut">
              <a:rPr lang="es-MX" smtClean="0"/>
              <a:t>06/02/2026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AB007E-56C3-7309-B8B0-F8BDE4CC7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6F99E7-7139-9B70-9FBF-0F659C62B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800F-D7DE-47E4-B00C-62008A2DB6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720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5CD60-EA88-63B7-50C8-E03B327AE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01E1E8-15D5-D461-3FC0-8D04F8D15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4AFDD4-97DB-3086-DF4F-82D9C27DE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9A780F-3174-4EFB-1D3C-CC3F52298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5EEC-9E4D-4DC5-BF0C-3EB2FF8E1B79}" type="datetimeFigureOut">
              <a:rPr lang="es-MX" smtClean="0"/>
              <a:t>06/02/2026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73A537-9E9C-D8BC-295B-EED24375D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FABAD4-F8DF-3E73-813D-08D98C8C0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800F-D7DE-47E4-B00C-62008A2DB6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760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E7C728-D77A-70C9-1F33-643B8D96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D7E707-ECBE-BBFD-28EA-0BC7B9CDD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CC2FE4-DA6F-62B9-7291-97E38CD24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7862769-C492-B93B-C49A-C5F71C52D5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1C129E2-339C-9FA5-0EF6-F15B65EDF0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30A2017-7B59-2041-E15C-4D5CA7094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5EEC-9E4D-4DC5-BF0C-3EB2FF8E1B79}" type="datetimeFigureOut">
              <a:rPr lang="es-MX" smtClean="0"/>
              <a:t>06/02/2026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8F0EE24-3C2D-CD27-DEF4-74973E71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0327853-865E-D442-A2D7-98727D356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800F-D7DE-47E4-B00C-62008A2DB6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222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5B6C1A-9AA1-C1E1-6DEE-8FB5FB57B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091D22-E93C-338B-F9CB-ED8FABA6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5EEC-9E4D-4DC5-BF0C-3EB2FF8E1B79}" type="datetimeFigureOut">
              <a:rPr lang="es-MX" smtClean="0"/>
              <a:t>06/02/2026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855BD0F-A56B-7ED8-487D-84D10AB2B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5841678-F331-A1FF-3083-629729843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800F-D7DE-47E4-B00C-62008A2DB6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22D581E-1215-FDCA-6BF5-584A2D9A5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5EEC-9E4D-4DC5-BF0C-3EB2FF8E1B79}" type="datetimeFigureOut">
              <a:rPr lang="es-MX" smtClean="0"/>
              <a:t>06/02/2026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0002885-570B-85AD-D331-44FF3B90E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62D5A51-166B-0F4E-3D22-3DB7364E8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800F-D7DE-47E4-B00C-62008A2DB6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828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DDBD5-8C6A-AE6E-75C7-7AB5E2DE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11AA7A-AFDB-1406-CCBE-E1BA22940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D336BD-A77E-AA64-8F16-FAA64D11B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91F9DD-C6D3-B148-B5E6-CEBDBED9F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5EEC-9E4D-4DC5-BF0C-3EB2FF8E1B79}" type="datetimeFigureOut">
              <a:rPr lang="es-MX" smtClean="0"/>
              <a:t>06/02/2026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8CCA5A-AEBD-45D3-56EC-7BC677533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DC9CEA-FD29-E287-8327-063B25C24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800F-D7DE-47E4-B00C-62008A2DB6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109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35B8D6-B4FF-9926-7C27-714AAF1AE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71B606B-D0C6-77CA-7CA2-2027A40A5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58739D-15D5-0015-99CC-5CB4EF686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B103B9-5609-34DE-AC51-4A3A3464F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5EEC-9E4D-4DC5-BF0C-3EB2FF8E1B79}" type="datetimeFigureOut">
              <a:rPr lang="es-MX" smtClean="0"/>
              <a:t>06/02/2026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CA80AB-26EA-D257-84B7-D2E8A00CC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2DCF60-159E-BCCC-6590-7FAE79A07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800F-D7DE-47E4-B00C-62008A2DB6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772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B1E55C2-EC80-B2E1-DFF3-94768F292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F9892C-CCA1-C8F2-C9DB-A5D2E6260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397662-55D2-6D5D-5A2A-48C35DBFE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E95EEC-9E4D-4DC5-BF0C-3EB2FF8E1B79}" type="datetimeFigureOut">
              <a:rPr lang="es-MX" smtClean="0"/>
              <a:t>06/02/2026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D59DFB-4529-15C7-D832-14DFD7B8E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EA23AA-6D5A-B1BE-0659-1D4C5B486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B0800F-D7DE-47E4-B00C-62008A2DB6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782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svg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10" Type="http://schemas.openxmlformats.org/officeDocument/2006/relationships/image" Target="../media/image22.sv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4.svg"/><Relationship Id="rId7" Type="http://schemas.openxmlformats.org/officeDocument/2006/relationships/image" Target="../media/image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6.svg"/><Relationship Id="rId10" Type="http://schemas.openxmlformats.org/officeDocument/2006/relationships/image" Target="../media/image28.sv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0.svg"/><Relationship Id="rId7" Type="http://schemas.openxmlformats.org/officeDocument/2006/relationships/image" Target="../media/image32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sv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9" Type="http://schemas.openxmlformats.org/officeDocument/2006/relationships/image" Target="../media/image68.svg"/><Relationship Id="rId21" Type="http://schemas.openxmlformats.org/officeDocument/2006/relationships/image" Target="../media/image50.svg"/><Relationship Id="rId34" Type="http://schemas.openxmlformats.org/officeDocument/2006/relationships/image" Target="../media/image63.pn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17" Type="http://schemas.openxmlformats.org/officeDocument/2006/relationships/image" Target="../media/image46.svg"/><Relationship Id="rId25" Type="http://schemas.openxmlformats.org/officeDocument/2006/relationships/image" Target="../media/image54.svg"/><Relationship Id="rId33" Type="http://schemas.openxmlformats.org/officeDocument/2006/relationships/image" Target="../media/image62.svg"/><Relationship Id="rId38" Type="http://schemas.openxmlformats.org/officeDocument/2006/relationships/image" Target="../media/image67.png"/><Relationship Id="rId2" Type="http://schemas.openxmlformats.org/officeDocument/2006/relationships/image" Target="../media/image12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5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24" Type="http://schemas.openxmlformats.org/officeDocument/2006/relationships/image" Target="../media/image53.png"/><Relationship Id="rId32" Type="http://schemas.openxmlformats.org/officeDocument/2006/relationships/image" Target="../media/image61.png"/><Relationship Id="rId37" Type="http://schemas.openxmlformats.org/officeDocument/2006/relationships/image" Target="../media/image66.svg"/><Relationship Id="rId5" Type="http://schemas.openxmlformats.org/officeDocument/2006/relationships/image" Target="../media/image34.svg"/><Relationship Id="rId15" Type="http://schemas.openxmlformats.org/officeDocument/2006/relationships/image" Target="../media/image44.svg"/><Relationship Id="rId23" Type="http://schemas.openxmlformats.org/officeDocument/2006/relationships/image" Target="../media/image52.svg"/><Relationship Id="rId28" Type="http://schemas.openxmlformats.org/officeDocument/2006/relationships/image" Target="../media/image57.png"/><Relationship Id="rId36" Type="http://schemas.openxmlformats.org/officeDocument/2006/relationships/image" Target="../media/image65.png"/><Relationship Id="rId10" Type="http://schemas.openxmlformats.org/officeDocument/2006/relationships/image" Target="../media/image39.png"/><Relationship Id="rId19" Type="http://schemas.openxmlformats.org/officeDocument/2006/relationships/image" Target="../media/image48.svg"/><Relationship Id="rId31" Type="http://schemas.openxmlformats.org/officeDocument/2006/relationships/image" Target="../media/image60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svg"/><Relationship Id="rId30" Type="http://schemas.openxmlformats.org/officeDocument/2006/relationships/image" Target="../media/image59.png"/><Relationship Id="rId35" Type="http://schemas.openxmlformats.org/officeDocument/2006/relationships/image" Target="../media/image64.svg"/><Relationship Id="rId8" Type="http://schemas.openxmlformats.org/officeDocument/2006/relationships/image" Target="../media/image37.png"/><Relationship Id="rId3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svg"/><Relationship Id="rId3" Type="http://schemas.openxmlformats.org/officeDocument/2006/relationships/image" Target="../media/image70.emf"/><Relationship Id="rId7" Type="http://schemas.openxmlformats.org/officeDocument/2006/relationships/image" Target="../media/image74.svg"/><Relationship Id="rId12" Type="http://schemas.openxmlformats.org/officeDocument/2006/relationships/image" Target="../media/image79.png"/><Relationship Id="rId17" Type="http://schemas.openxmlformats.org/officeDocument/2006/relationships/image" Target="../media/image84.svg"/><Relationship Id="rId2" Type="http://schemas.openxmlformats.org/officeDocument/2006/relationships/image" Target="../media/image69.emf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svg"/><Relationship Id="rId5" Type="http://schemas.openxmlformats.org/officeDocument/2006/relationships/image" Target="../media/image72.emf"/><Relationship Id="rId15" Type="http://schemas.openxmlformats.org/officeDocument/2006/relationships/image" Target="../media/image82.svg"/><Relationship Id="rId10" Type="http://schemas.openxmlformats.org/officeDocument/2006/relationships/image" Target="../media/image77.png"/><Relationship Id="rId4" Type="http://schemas.openxmlformats.org/officeDocument/2006/relationships/image" Target="../media/image71.emf"/><Relationship Id="rId9" Type="http://schemas.openxmlformats.org/officeDocument/2006/relationships/image" Target="../media/image76.svg"/><Relationship Id="rId14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3D7E6F55-4F2B-5F24-36B7-B8DB4CDFC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1520630" y="3861807"/>
            <a:ext cx="3536665" cy="15157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8877DEB-B2B6-1226-BDBC-76449E48A683}"/>
              </a:ext>
            </a:extLst>
          </p:cNvPr>
          <p:cNvSpPr txBox="1"/>
          <p:nvPr/>
        </p:nvSpPr>
        <p:spPr>
          <a:xfrm>
            <a:off x="591824" y="3429000"/>
            <a:ext cx="4444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</a:rPr>
              <a:t>Título de la presentación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25" name="Gráfico 24">
            <a:extLst>
              <a:ext uri="{FF2B5EF4-FFF2-40B4-BE49-F238E27FC236}">
                <a16:creationId xmlns:a16="http://schemas.microsoft.com/office/drawing/2014/main" id="{6E65AA82-3290-BCA3-2C1D-E4A6C98731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488" y="6071922"/>
            <a:ext cx="1903568" cy="619233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5873108B-5D40-2EFF-F41F-3D939AC03C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04602" y="6067880"/>
            <a:ext cx="2182796" cy="619233"/>
          </a:xfrm>
          <a:prstGeom prst="rect">
            <a:avLst/>
          </a:prstGeom>
        </p:spPr>
      </p:pic>
      <p:pic>
        <p:nvPicPr>
          <p:cNvPr id="3" name="Imagen 2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DA54EE2F-AFA2-A7F1-6E46-702B0615E8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84"/>
          <a:stretch>
            <a:fillRect/>
          </a:stretch>
        </p:blipFill>
        <p:spPr>
          <a:xfrm>
            <a:off x="0" y="0"/>
            <a:ext cx="12192000" cy="5606716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5163AFBB-CB0A-100C-AD43-2C10D87D15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92631" y="673784"/>
            <a:ext cx="6815597" cy="4040055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743157CF-07CC-150D-2E01-E2E41A08E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1520631" y="3138099"/>
            <a:ext cx="3536665" cy="15157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D091982-F8E7-6185-0DCF-0FE215B49787}"/>
              </a:ext>
            </a:extLst>
          </p:cNvPr>
          <p:cNvSpPr txBox="1"/>
          <p:nvPr/>
        </p:nvSpPr>
        <p:spPr>
          <a:xfrm>
            <a:off x="6990116" y="2302433"/>
            <a:ext cx="5029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rPr>
              <a:t>Título de la presentación</a:t>
            </a:r>
            <a:endParaRPr lang="es-CO" sz="3200" b="1" dirty="0">
              <a:solidFill>
                <a:schemeClr val="bg1"/>
              </a:solidFill>
              <a:latin typeface="Roboto Bold" panose="02000000000000000000" pitchFamily="2" charset="0"/>
              <a:ea typeface="Roboto Bold" panose="02000000000000000000" pitchFamily="2" charset="0"/>
              <a:cs typeface="Roboto Bold" panose="020000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EF25299-D05E-F938-58D8-2265EF800282}"/>
              </a:ext>
            </a:extLst>
          </p:cNvPr>
          <p:cNvSpPr txBox="1"/>
          <p:nvPr/>
        </p:nvSpPr>
        <p:spPr>
          <a:xfrm>
            <a:off x="7187398" y="2748871"/>
            <a:ext cx="2533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Fecha / 2026</a:t>
            </a:r>
            <a:endParaRPr lang="es-CO" sz="3200" b="1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414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FC41F-4187-031E-CCDC-2C779BDA3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A63D96A6-851B-E0A4-0852-2BD142347779}"/>
              </a:ext>
            </a:extLst>
          </p:cNvPr>
          <p:cNvGrpSpPr/>
          <p:nvPr/>
        </p:nvGrpSpPr>
        <p:grpSpPr>
          <a:xfrm>
            <a:off x="10366618" y="6061749"/>
            <a:ext cx="1602229" cy="493163"/>
            <a:chOff x="5795476" y="4335691"/>
            <a:chExt cx="1899867" cy="584775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F7F6ABCD-0D21-7837-1D90-8967AC6906E1}"/>
                </a:ext>
              </a:extLst>
            </p:cNvPr>
            <p:cNvSpPr txBox="1"/>
            <p:nvPr/>
          </p:nvSpPr>
          <p:spPr>
            <a:xfrm>
              <a:off x="6706139" y="4335691"/>
              <a:ext cx="9892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200" b="1" dirty="0">
                  <a:solidFill>
                    <a:srgbClr val="002060"/>
                  </a:solidFill>
                </a:rPr>
                <a:t>|01</a:t>
              </a:r>
              <a:endParaRPr lang="es-CO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E848E5FD-BF3E-381B-3071-F502C8B65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95476" y="4519188"/>
              <a:ext cx="1065517" cy="337847"/>
            </a:xfrm>
            <a:prstGeom prst="rect">
              <a:avLst/>
            </a:prstGeom>
          </p:spPr>
        </p:pic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65DF8EFE-31B2-032E-8E1F-9E7398F07A91}"/>
              </a:ext>
            </a:extLst>
          </p:cNvPr>
          <p:cNvSpPr txBox="1">
            <a:spLocks/>
          </p:cNvSpPr>
          <p:nvPr/>
        </p:nvSpPr>
        <p:spPr>
          <a:xfrm>
            <a:off x="584710" y="702670"/>
            <a:ext cx="6007426" cy="73149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dirty="0">
                <a:solidFill>
                  <a:srgbClr val="22116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Título (Tipo de letra que se debe usar es </a:t>
            </a:r>
            <a:r>
              <a:rPr lang="es-CO" sz="2400" dirty="0" err="1">
                <a:solidFill>
                  <a:srgbClr val="22116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Roboto</a:t>
            </a:r>
            <a:r>
              <a:rPr lang="es-CO" sz="2400" dirty="0">
                <a:solidFill>
                  <a:srgbClr val="22116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Medium)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8B67085-A029-8E61-9727-6ED7CE5C2102}"/>
              </a:ext>
            </a:extLst>
          </p:cNvPr>
          <p:cNvSpPr txBox="1"/>
          <p:nvPr/>
        </p:nvSpPr>
        <p:spPr>
          <a:xfrm>
            <a:off x="584710" y="1690062"/>
            <a:ext cx="62011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CO" sz="2000" b="1" dirty="0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Cuerpo de texto (Tipo de letra que se debe usar es </a:t>
            </a:r>
            <a:r>
              <a:rPr lang="es-CO" sz="2000" b="1" dirty="0" err="1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Roboto</a:t>
            </a:r>
            <a:r>
              <a:rPr lang="es-CO" sz="2000" b="1" dirty="0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 </a:t>
            </a:r>
            <a:r>
              <a:rPr lang="es-CO" sz="2000" b="1" dirty="0" err="1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Thin</a:t>
            </a:r>
            <a:r>
              <a:rPr lang="es-CO" sz="2000" b="1" dirty="0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CO" sz="2000" b="1" dirty="0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 </a:t>
            </a:r>
          </a:p>
          <a:p>
            <a:r>
              <a:rPr lang="es-CO" sz="2000" dirty="0" err="1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Lorem</a:t>
            </a:r>
            <a:r>
              <a:rPr lang="es-CO" sz="2000" dirty="0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 </a:t>
            </a:r>
            <a:r>
              <a:rPr lang="es-CO" sz="2000" dirty="0" err="1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ipsum</a:t>
            </a:r>
            <a:r>
              <a:rPr lang="es-CO" sz="2000" dirty="0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 dolor </a:t>
            </a:r>
            <a:r>
              <a:rPr lang="es-CO" sz="2000" dirty="0" err="1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sit</a:t>
            </a:r>
            <a:r>
              <a:rPr lang="es-CO" sz="2000" dirty="0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 </a:t>
            </a:r>
            <a:r>
              <a:rPr lang="es-CO" sz="2000" dirty="0" err="1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amet</a:t>
            </a:r>
            <a:r>
              <a:rPr lang="es-CO" sz="2000" dirty="0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, </a:t>
            </a:r>
            <a:r>
              <a:rPr lang="es-CO" sz="2000" dirty="0" err="1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consectetur</a:t>
            </a:r>
            <a:r>
              <a:rPr lang="es-CO" sz="2000" dirty="0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 </a:t>
            </a:r>
            <a:r>
              <a:rPr lang="es-CO" sz="2000" dirty="0" err="1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adipiscing</a:t>
            </a:r>
            <a:r>
              <a:rPr lang="es-CO" sz="2000" dirty="0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 </a:t>
            </a:r>
            <a:r>
              <a:rPr lang="es-CO" sz="2000" dirty="0" err="1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elit</a:t>
            </a:r>
            <a:r>
              <a:rPr lang="es-CO" sz="2000" dirty="0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, sed do </a:t>
            </a:r>
            <a:r>
              <a:rPr lang="es-CO" sz="2000" dirty="0" err="1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eiusmod</a:t>
            </a:r>
            <a:r>
              <a:rPr lang="es-CO" sz="2000" dirty="0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 </a:t>
            </a:r>
            <a:r>
              <a:rPr lang="es-CO" sz="2000" dirty="0" err="1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tempor</a:t>
            </a:r>
            <a:r>
              <a:rPr lang="es-CO" sz="2000" dirty="0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 </a:t>
            </a:r>
            <a:r>
              <a:rPr lang="es-CO" sz="2000" dirty="0" err="1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incididunt</a:t>
            </a:r>
            <a:r>
              <a:rPr lang="es-CO" sz="2000" dirty="0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 ut labore et </a:t>
            </a:r>
            <a:r>
              <a:rPr lang="es-CO" sz="2000" dirty="0" err="1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dolore</a:t>
            </a:r>
            <a:r>
              <a:rPr lang="es-CO" sz="2000" dirty="0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 magna </a:t>
            </a:r>
            <a:r>
              <a:rPr lang="es-CO" sz="2000" dirty="0" err="1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aliqua</a:t>
            </a:r>
            <a:r>
              <a:rPr lang="es-CO" sz="2000" dirty="0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. Ut </a:t>
            </a:r>
            <a:r>
              <a:rPr lang="es-CO" sz="2000" dirty="0" err="1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enim</a:t>
            </a:r>
            <a:r>
              <a:rPr lang="es-CO" sz="2000" dirty="0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 ad </a:t>
            </a:r>
            <a:r>
              <a:rPr lang="es-CO" sz="2000" dirty="0" err="1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minim</a:t>
            </a:r>
            <a:r>
              <a:rPr lang="es-CO" sz="2000" dirty="0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 </a:t>
            </a:r>
            <a:r>
              <a:rPr lang="es-CO" sz="2000" dirty="0" err="1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veniam</a:t>
            </a:r>
            <a:r>
              <a:rPr lang="es-CO" sz="2000" dirty="0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, quis </a:t>
            </a:r>
            <a:r>
              <a:rPr lang="es-CO" sz="2000" dirty="0" err="1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nostrud</a:t>
            </a:r>
            <a:r>
              <a:rPr lang="es-CO" sz="2000" dirty="0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 </a:t>
            </a:r>
            <a:r>
              <a:rPr lang="es-CO" sz="2000" dirty="0" err="1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exercitation</a:t>
            </a:r>
            <a:r>
              <a:rPr lang="es-CO" sz="2000" dirty="0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 </a:t>
            </a:r>
            <a:r>
              <a:rPr lang="es-CO" sz="2000" dirty="0" err="1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ullamco</a:t>
            </a:r>
            <a:r>
              <a:rPr lang="es-CO" sz="2000" dirty="0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 </a:t>
            </a:r>
            <a:r>
              <a:rPr lang="es-CO" sz="2000" dirty="0" err="1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laboris</a:t>
            </a:r>
            <a:r>
              <a:rPr lang="es-CO" sz="2000" dirty="0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 </a:t>
            </a:r>
            <a:r>
              <a:rPr lang="es-CO" sz="2000" dirty="0" err="1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nisi</a:t>
            </a:r>
            <a:r>
              <a:rPr lang="es-CO" sz="2000" dirty="0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 ut </a:t>
            </a:r>
            <a:r>
              <a:rPr lang="es-CO" sz="2000" dirty="0" err="1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aliquip</a:t>
            </a:r>
            <a:r>
              <a:rPr lang="es-CO" sz="2000" dirty="0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 ex </a:t>
            </a:r>
            <a:r>
              <a:rPr lang="es-CO" sz="2000" dirty="0" err="1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ea</a:t>
            </a:r>
            <a:r>
              <a:rPr lang="es-CO" sz="2000" dirty="0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 commodo </a:t>
            </a:r>
            <a:r>
              <a:rPr lang="es-CO" sz="2000" dirty="0" err="1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consequat</a:t>
            </a:r>
            <a:r>
              <a:rPr lang="es-CO" sz="2000" dirty="0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. </a:t>
            </a:r>
            <a:r>
              <a:rPr lang="es-CO" sz="2000" dirty="0" err="1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Duis</a:t>
            </a:r>
            <a:r>
              <a:rPr lang="es-CO" sz="2000" dirty="0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 </a:t>
            </a:r>
            <a:r>
              <a:rPr lang="es-CO" sz="2000" dirty="0" err="1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aute</a:t>
            </a:r>
            <a:r>
              <a:rPr lang="es-CO" sz="2000" dirty="0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 </a:t>
            </a:r>
            <a:r>
              <a:rPr lang="es-CO" sz="2000" dirty="0" err="1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irure</a:t>
            </a:r>
            <a:r>
              <a:rPr lang="es-CO" sz="2000" dirty="0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 dolor in </a:t>
            </a:r>
            <a:r>
              <a:rPr lang="es-CO" sz="2000" dirty="0" err="1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reprehenderit</a:t>
            </a:r>
            <a:r>
              <a:rPr lang="es-CO" sz="2000" dirty="0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.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4EDAB828-FBB7-9C6F-AC1A-641DBDEDA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-1620197" y="3713821"/>
            <a:ext cx="3605595" cy="15452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3CAE187-D589-66C6-6686-B71EAE92073D}"/>
              </a:ext>
            </a:extLst>
          </p:cNvPr>
          <p:cNvSpPr txBox="1"/>
          <p:nvPr/>
        </p:nvSpPr>
        <p:spPr>
          <a:xfrm>
            <a:off x="584710" y="5692417"/>
            <a:ext cx="6097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rgbClr val="22116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Ejemplo diagramación de texto con imagen de cliente y/o producto.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4E4906A7-A004-57C5-1270-4555D6C6BE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34337" y="455171"/>
            <a:ext cx="3772953" cy="538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52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FCDD35E9-DE3C-EDA2-C857-2E271DAB0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55EF7F8A-A21C-5B7A-4BF3-1493C20F64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373" y="365803"/>
            <a:ext cx="5829300" cy="621982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F1BF45B-1E4D-E2CA-D05F-E702629866B2}"/>
              </a:ext>
            </a:extLst>
          </p:cNvPr>
          <p:cNvSpPr txBox="1"/>
          <p:nvPr/>
        </p:nvSpPr>
        <p:spPr>
          <a:xfrm>
            <a:off x="1092190" y="2141901"/>
            <a:ext cx="49180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rPr>
              <a:t>Capítulo</a:t>
            </a:r>
          </a:p>
          <a:p>
            <a:r>
              <a:rPr lang="es-CO" sz="60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rPr>
              <a:t> / Destacado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C421CB02-6DA9-A4D8-C0F2-645060F9DF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-1531264" y="3486106"/>
            <a:ext cx="3536665" cy="15157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9EBEEC7-BC02-DAFA-76C6-531B04CACE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7311" y="442835"/>
            <a:ext cx="2328874" cy="79864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97701FED-1EC0-07AD-741D-143B58020D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07311" y="5820734"/>
            <a:ext cx="2240427" cy="63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68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00F25380-676D-4BC0-6928-D62831AA5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DEE4966C-CB2D-F283-05B0-9D18CD3B1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8151" y="453108"/>
            <a:ext cx="5745678" cy="554652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F1BF45B-1E4D-E2CA-D05F-E702629866B2}"/>
              </a:ext>
            </a:extLst>
          </p:cNvPr>
          <p:cNvSpPr txBox="1"/>
          <p:nvPr/>
        </p:nvSpPr>
        <p:spPr>
          <a:xfrm>
            <a:off x="2094610" y="2343544"/>
            <a:ext cx="42009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rPr>
              <a:t>Capítulo / </a:t>
            </a:r>
          </a:p>
          <a:p>
            <a:r>
              <a:rPr lang="es-CO" sz="60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rPr>
              <a:t>Destacado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C421CB02-6DA9-A4D8-C0F2-645060F9DF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-1445920" y="3353213"/>
            <a:ext cx="3536665" cy="15157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D0AF51F-72E5-B0C2-696E-C666687AB3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7311" y="442835"/>
            <a:ext cx="2328874" cy="798645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D9587F17-EC31-30C1-1B7E-5118A457A7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85540" y="5845630"/>
            <a:ext cx="2167672" cy="61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76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0C7C6315-AC76-8FC7-43E5-3CB26CA8C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C421CB02-6DA9-A4D8-C0F2-645060F9D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-1539402" y="2997005"/>
            <a:ext cx="3536665" cy="15157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67319A-C0A4-E12A-8706-D5AA5E34DDBC}"/>
              </a:ext>
            </a:extLst>
          </p:cNvPr>
          <p:cNvSpPr txBox="1"/>
          <p:nvPr/>
        </p:nvSpPr>
        <p:spPr>
          <a:xfrm>
            <a:off x="4430886" y="2449542"/>
            <a:ext cx="350513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5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Gracias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B3C07C5-016D-E5E3-575B-66BD913FDF99}"/>
              </a:ext>
            </a:extLst>
          </p:cNvPr>
          <p:cNvSpPr txBox="1"/>
          <p:nvPr/>
        </p:nvSpPr>
        <p:spPr>
          <a:xfrm>
            <a:off x="4430886" y="3568612"/>
            <a:ext cx="358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¡Estamos conectados contigo!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1F0A26E5-EB56-9F7C-0073-7E81C8377C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1611" y="5805934"/>
            <a:ext cx="2349428" cy="803177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694002BD-95C6-CE2F-E7B7-4756C26DA1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10082" y="6075711"/>
            <a:ext cx="18859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16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76F6A183-0983-1B8E-CBBE-BD2491919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1620197" y="3713821"/>
            <a:ext cx="3605595" cy="15452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20534B4-F8F9-407E-3EC5-69B3E5AB1969}"/>
              </a:ext>
            </a:extLst>
          </p:cNvPr>
          <p:cNvSpPr txBox="1">
            <a:spLocks/>
          </p:cNvSpPr>
          <p:nvPr/>
        </p:nvSpPr>
        <p:spPr>
          <a:xfrm>
            <a:off x="617994" y="756266"/>
            <a:ext cx="3789820" cy="5255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dirty="0">
                <a:solidFill>
                  <a:srgbClr val="22116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Iconos (recursos gráfico)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25ABF2A6-6F8C-D1C2-6700-C46EC4929B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7994" y="1609667"/>
            <a:ext cx="762000" cy="757238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45EC6C63-7C71-E301-40B1-D456F562FE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52265" y="1575840"/>
            <a:ext cx="760639" cy="791065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06E38887-9D90-14C9-CCCC-6F4160D8DC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85175" y="1575840"/>
            <a:ext cx="793296" cy="793296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81B9B20B-6C86-999F-108D-4DE06F96B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05305" y="1573196"/>
            <a:ext cx="760639" cy="793710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CC45CE80-4A2D-C7F7-730C-AC2B3BDC61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70872" y="1573196"/>
            <a:ext cx="713966" cy="793296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DD9EA231-C385-DD1E-2B53-52DC6FF0E1C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58345" y="1638247"/>
            <a:ext cx="713966" cy="728245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4EF7CDBA-36D0-0B99-3995-E9F2CF7AC9F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379847" y="1572782"/>
            <a:ext cx="728295" cy="793710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8F677E88-5D28-DD79-1995-B583D71D637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294914" y="1572782"/>
            <a:ext cx="838200" cy="759619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B613AF92-0D05-F03E-3FB7-ED22DF8F5D2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382084" y="1563743"/>
            <a:ext cx="759619" cy="759619"/>
          </a:xfrm>
          <a:prstGeom prst="rect">
            <a:avLst/>
          </a:prstGeom>
        </p:spPr>
      </p:pic>
      <p:pic>
        <p:nvPicPr>
          <p:cNvPr id="31" name="Gráfico 30">
            <a:extLst>
              <a:ext uri="{FF2B5EF4-FFF2-40B4-BE49-F238E27FC236}">
                <a16:creationId xmlns:a16="http://schemas.microsoft.com/office/drawing/2014/main" id="{975BEA01-8615-CF7D-7BB2-AECC8725C0B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368887" y="1638247"/>
            <a:ext cx="759618" cy="759618"/>
          </a:xfrm>
          <a:prstGeom prst="rect">
            <a:avLst/>
          </a:prstGeom>
        </p:spPr>
      </p:pic>
      <p:pic>
        <p:nvPicPr>
          <p:cNvPr id="33" name="Gráfico 32">
            <a:extLst>
              <a:ext uri="{FF2B5EF4-FFF2-40B4-BE49-F238E27FC236}">
                <a16:creationId xmlns:a16="http://schemas.microsoft.com/office/drawing/2014/main" id="{10C2429D-30EA-715D-E97B-0BE42FD9526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44268" y="2786743"/>
            <a:ext cx="735726" cy="757238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D005A2D3-3C66-A222-5676-FFC90150292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742292" y="2857447"/>
            <a:ext cx="760639" cy="649513"/>
          </a:xfrm>
          <a:prstGeom prst="rect">
            <a:avLst/>
          </a:prstGeom>
        </p:spPr>
      </p:pic>
      <p:pic>
        <p:nvPicPr>
          <p:cNvPr id="37" name="Gráfico 36">
            <a:extLst>
              <a:ext uri="{FF2B5EF4-FFF2-40B4-BE49-F238E27FC236}">
                <a16:creationId xmlns:a16="http://schemas.microsoft.com/office/drawing/2014/main" id="{41E65374-B689-010F-1137-C4BBB671B3E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852518" y="2699244"/>
            <a:ext cx="793296" cy="793296"/>
          </a:xfrm>
          <a:prstGeom prst="rect">
            <a:avLst/>
          </a:prstGeom>
        </p:spPr>
      </p:pic>
      <p:pic>
        <p:nvPicPr>
          <p:cNvPr id="39" name="Gráfico 38">
            <a:extLst>
              <a:ext uri="{FF2B5EF4-FFF2-40B4-BE49-F238E27FC236}">
                <a16:creationId xmlns:a16="http://schemas.microsoft.com/office/drawing/2014/main" id="{2AB41A8D-3CDD-1A38-5ABA-6A8381E13FB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065595" y="2727999"/>
            <a:ext cx="684438" cy="684438"/>
          </a:xfrm>
          <a:prstGeom prst="rect">
            <a:avLst/>
          </a:prstGeom>
        </p:spPr>
      </p:pic>
      <p:pic>
        <p:nvPicPr>
          <p:cNvPr id="41" name="Gráfico 40">
            <a:extLst>
              <a:ext uri="{FF2B5EF4-FFF2-40B4-BE49-F238E27FC236}">
                <a16:creationId xmlns:a16="http://schemas.microsoft.com/office/drawing/2014/main" id="{2E1D2AEA-F055-DB6E-4761-950FCD08526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228413" y="2699244"/>
            <a:ext cx="598883" cy="684438"/>
          </a:xfrm>
          <a:prstGeom prst="rect">
            <a:avLst/>
          </a:prstGeom>
        </p:spPr>
      </p:pic>
      <p:pic>
        <p:nvPicPr>
          <p:cNvPr id="43" name="Gráfico 42">
            <a:extLst>
              <a:ext uri="{FF2B5EF4-FFF2-40B4-BE49-F238E27FC236}">
                <a16:creationId xmlns:a16="http://schemas.microsoft.com/office/drawing/2014/main" id="{8C287376-5AFC-FC0A-0A7D-05FFAFB7F677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235997" y="2727999"/>
            <a:ext cx="684438" cy="684438"/>
          </a:xfrm>
          <a:prstGeom prst="rect">
            <a:avLst/>
          </a:prstGeom>
        </p:spPr>
      </p:pic>
      <p:pic>
        <p:nvPicPr>
          <p:cNvPr id="47" name="Gráfico 46">
            <a:extLst>
              <a:ext uri="{FF2B5EF4-FFF2-40B4-BE49-F238E27FC236}">
                <a16:creationId xmlns:a16="http://schemas.microsoft.com/office/drawing/2014/main" id="{5C5C3F70-FFD5-5DB9-CBCB-932621D80DA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379846" y="2694037"/>
            <a:ext cx="793295" cy="781629"/>
          </a:xfrm>
          <a:prstGeom prst="rect">
            <a:avLst/>
          </a:prstGeom>
        </p:spPr>
      </p:pic>
      <p:pic>
        <p:nvPicPr>
          <p:cNvPr id="49" name="Gráfico 48">
            <a:extLst>
              <a:ext uri="{FF2B5EF4-FFF2-40B4-BE49-F238E27FC236}">
                <a16:creationId xmlns:a16="http://schemas.microsoft.com/office/drawing/2014/main" id="{6A0960DA-9E2A-92BA-72AA-51AFB378BA2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8428170" y="2694037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34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8370F1D-42F3-CEEF-4858-7EEB8A008F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807" y="1269655"/>
            <a:ext cx="2026904" cy="116786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27F3262-20C2-344B-C6B3-480404C432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024" y="1279402"/>
            <a:ext cx="2026904" cy="1167866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96D23862-A7D7-1D1D-F375-77C9723375A9}"/>
              </a:ext>
            </a:extLst>
          </p:cNvPr>
          <p:cNvSpPr txBox="1">
            <a:spLocks/>
          </p:cNvSpPr>
          <p:nvPr/>
        </p:nvSpPr>
        <p:spPr>
          <a:xfrm>
            <a:off x="267118" y="532982"/>
            <a:ext cx="3789820" cy="5255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dirty="0">
                <a:solidFill>
                  <a:srgbClr val="22116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Formas (recursos gráfico)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0D4E8B6-EF42-72C2-7F53-032AA53C8B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203" y="1279403"/>
            <a:ext cx="1911632" cy="125182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CE33EF2-975B-4568-6B18-4E01BF3746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4986" y="1279402"/>
            <a:ext cx="1911632" cy="125182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578C822-3B4D-B69F-C23F-2AB4E1C398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67024" y="2760274"/>
            <a:ext cx="3643790" cy="69553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2FD696DE-4B09-C6E4-998A-1C604C0C46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67026" y="3513793"/>
            <a:ext cx="3643788" cy="695538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60FAC226-AB97-E48B-CDBA-FAF5B37548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44532" y="2760274"/>
            <a:ext cx="2901626" cy="1167867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0F6E0FBD-A5F7-6C89-DAA5-8840622481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748990" y="2760274"/>
            <a:ext cx="2901626" cy="1167867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324F92BA-8C55-D07A-FC8B-9A2857D3BF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67024" y="4296410"/>
            <a:ext cx="3643788" cy="695538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B7A52B8E-C591-B508-EFF1-04A13EE5770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44532" y="3961683"/>
            <a:ext cx="2901626" cy="116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267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43fe7e2d-a61c-4557-ac6e-5708c1d5d16c}" enabled="1" method="Privileged" siteId="{55f9ab10-5225-4048-b720-3ecfa9726af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127</Words>
  <Application>Microsoft Office PowerPoint</Application>
  <PresentationFormat>Panorámica</PresentationFormat>
  <Paragraphs>18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Aptos</vt:lpstr>
      <vt:lpstr>Aptos Display</vt:lpstr>
      <vt:lpstr>Arial</vt:lpstr>
      <vt:lpstr>Roboto</vt:lpstr>
      <vt:lpstr>Roboto Bold</vt:lpstr>
      <vt:lpstr>Roboto Light</vt:lpstr>
      <vt:lpstr>Roboto Medium</vt:lpstr>
      <vt:lpstr>Roboto Thin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Eliana Carolina Barbosa Hernandez</dc:creator>
  <cp:lastModifiedBy>Eliana Carolina Barbosa Hernandez</cp:lastModifiedBy>
  <cp:revision>1</cp:revision>
  <dcterms:created xsi:type="dcterms:W3CDTF">2026-02-05T17:03:15Z</dcterms:created>
  <dcterms:modified xsi:type="dcterms:W3CDTF">2026-02-06T19:41:23Z</dcterms:modified>
</cp:coreProperties>
</file>